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84" r:id="rId3"/>
    <p:sldId id="285" r:id="rId4"/>
    <p:sldId id="286" r:id="rId5"/>
    <p:sldId id="272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D8E3"/>
    <a:srgbClr val="92D1D2"/>
    <a:srgbClr val="A3D8E3"/>
    <a:srgbClr val="00A1AA"/>
    <a:srgbClr val="00A780"/>
    <a:srgbClr val="404040"/>
    <a:srgbClr val="91CAAF"/>
    <a:srgbClr val="00AA80"/>
    <a:srgbClr val="009CB3"/>
    <a:srgbClr val="E8E6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Mörkt format 2 - Dekorfärg 1/Dekorfärg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13"/>
    <p:restoredTop sz="96327"/>
  </p:normalViewPr>
  <p:slideViewPr>
    <p:cSldViewPr snapToGrid="0" showGuides="1">
      <p:cViewPr varScale="1">
        <p:scale>
          <a:sx n="86" d="100"/>
          <a:sy n="86" d="100"/>
        </p:scale>
        <p:origin x="178" y="58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1A1090-7399-BE47-B8B1-881EC826E9F9}" type="datetimeFigureOut">
              <a:rPr lang="sv-SE" smtClean="0"/>
              <a:t>2023-05-31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91D9B3-0424-AE4A-B8B4-BBEE3C89A3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5997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generell_fram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5A5E828F-D105-4090-8DB6-5C973C27BB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2CE70E46-123C-582A-8E95-75041860396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1083" y="2758198"/>
            <a:ext cx="9144000" cy="1086443"/>
          </a:xfrm>
        </p:spPr>
        <p:txBody>
          <a:bodyPr anchor="t"/>
          <a:lstStyle>
            <a:lvl1pPr algn="l">
              <a:defRPr sz="6000">
                <a:solidFill>
                  <a:srgbClr val="00A1AA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C82ADE2-6FBD-F173-66D3-B118AF9061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1083" y="3665234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02707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ell_avsnittsdelare utan tonpla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88FABCCB-A2AE-0444-BCCF-576C0D91F27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5824"/>
            <a:ext cx="12192000" cy="6858000"/>
          </a:xfrm>
          <a:solidFill>
            <a:schemeClr val="bg2">
              <a:lumMod val="75000"/>
              <a:alpha val="80066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på bildikonen för att montera bild</a:t>
            </a:r>
          </a:p>
        </p:txBody>
      </p:sp>
      <p:sp>
        <p:nvSpPr>
          <p:cNvPr id="7" name="Rubrik 1">
            <a:extLst>
              <a:ext uri="{FF2B5EF4-FFF2-40B4-BE49-F238E27FC236}">
                <a16:creationId xmlns:a16="http://schemas.microsoft.com/office/drawing/2014/main" id="{D2AABBAB-5904-2AB2-D67B-2653ABE7B5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11170" y="2699437"/>
            <a:ext cx="9960015" cy="576197"/>
          </a:xfrm>
        </p:spPr>
        <p:txBody>
          <a:bodyPr anchor="t" anchorCtr="0"/>
          <a:lstStyle>
            <a:lvl1pPr algn="ctr">
              <a:defRPr sz="3000" b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Platshållare för text 4">
            <a:extLst>
              <a:ext uri="{FF2B5EF4-FFF2-40B4-BE49-F238E27FC236}">
                <a16:creationId xmlns:a16="http://schemas.microsoft.com/office/drawing/2014/main" id="{C1F6203D-A46F-1F18-3BCE-C2796B2656F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8483" y="5917472"/>
            <a:ext cx="440421" cy="687175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871813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ell_helside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88FABCCB-A2AE-0444-BCCF-576C0D91F27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603094" y="1295881"/>
            <a:ext cx="8461093" cy="4844397"/>
          </a:xfrm>
          <a:solidFill>
            <a:schemeClr val="bg2">
              <a:lumMod val="75000"/>
              <a:alpha val="80066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på bildikonen för att lägga in bild</a:t>
            </a:r>
          </a:p>
        </p:txBody>
      </p:sp>
      <p:sp>
        <p:nvSpPr>
          <p:cNvPr id="7" name="Rubrik 1">
            <a:extLst>
              <a:ext uri="{FF2B5EF4-FFF2-40B4-BE49-F238E27FC236}">
                <a16:creationId xmlns:a16="http://schemas.microsoft.com/office/drawing/2014/main" id="{D2AABBAB-5904-2AB2-D67B-2653ABE7B5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0595" y="620196"/>
            <a:ext cx="11165535" cy="1325563"/>
          </a:xfrm>
        </p:spPr>
        <p:txBody>
          <a:bodyPr anchor="t" anchorCtr="0"/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E1D44828-293B-1BCB-3578-7DE18C39EC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90105" y="1043"/>
            <a:ext cx="1501895" cy="1815980"/>
          </a:xfrm>
          <a:prstGeom prst="rect">
            <a:avLst/>
          </a:prstGeom>
        </p:spPr>
      </p:pic>
      <p:cxnSp>
        <p:nvCxnSpPr>
          <p:cNvPr id="12" name="Rak 11">
            <a:extLst>
              <a:ext uri="{FF2B5EF4-FFF2-40B4-BE49-F238E27FC236}">
                <a16:creationId xmlns:a16="http://schemas.microsoft.com/office/drawing/2014/main" id="{9D5FC154-5B04-4254-240E-80C7E8688D70}"/>
              </a:ext>
            </a:extLst>
          </p:cNvPr>
          <p:cNvCxnSpPr>
            <a:cxnSpLocks/>
          </p:cNvCxnSpPr>
          <p:nvPr userDrawn="1"/>
        </p:nvCxnSpPr>
        <p:spPr>
          <a:xfrm>
            <a:off x="720969" y="1131277"/>
            <a:ext cx="10505159" cy="0"/>
          </a:xfrm>
          <a:prstGeom prst="line">
            <a:avLst/>
          </a:prstGeom>
          <a:ln w="19050">
            <a:solidFill>
              <a:srgbClr val="00A1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tshållare för text 6">
            <a:extLst>
              <a:ext uri="{FF2B5EF4-FFF2-40B4-BE49-F238E27FC236}">
                <a16:creationId xmlns:a16="http://schemas.microsoft.com/office/drawing/2014/main" id="{77FD5098-5B2C-57B6-3FBA-56BF3B00B2A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09624" y="6407151"/>
            <a:ext cx="3432498" cy="201993"/>
          </a:xfrm>
          <a:solidFill>
            <a:srgbClr val="00A1AA"/>
          </a:solidFill>
        </p:spPr>
        <p:txBody>
          <a:bodyPr tIns="72000" rIns="36000" anchor="ctr" anchorCtr="0">
            <a:noAutofit/>
          </a:bodyPr>
          <a:lstStyle>
            <a:lvl1pPr marL="0" indent="0">
              <a:buFontTx/>
              <a:buNone/>
              <a:defRPr sz="10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0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0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55B1E395-04C3-C922-DC29-2A1C8E3963F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3631" y="5926237"/>
            <a:ext cx="449977" cy="682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6043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enerell_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6167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generell_tack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A56BFAD3-6AD0-94E8-7444-4E8456656A8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3429000"/>
            <a:ext cx="12192000" cy="3429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2CE70E46-123C-582A-8E95-75041860396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44489" y="1389184"/>
            <a:ext cx="9144000" cy="1086443"/>
          </a:xfrm>
        </p:spPr>
        <p:txBody>
          <a:bodyPr anchor="t"/>
          <a:lstStyle>
            <a:lvl1pPr algn="l">
              <a:defRPr sz="6000">
                <a:solidFill>
                  <a:srgbClr val="00A1AA"/>
                </a:solidFill>
              </a:defRPr>
            </a:lvl1pPr>
          </a:lstStyle>
          <a:p>
            <a:r>
              <a:rPr lang="sv-SE" dirty="0"/>
              <a:t>Tack!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C82ADE2-6FBD-F173-66D3-B118AF90612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44489" y="2475627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spcBef>
                <a:spcPts val="0"/>
              </a:spcBef>
            </a:pPr>
            <a:r>
              <a:rPr lang="sv-SE" sz="2000" b="1" dirty="0"/>
              <a:t>Kontakt: </a:t>
            </a:r>
          </a:p>
          <a:p>
            <a:pPr>
              <a:spcBef>
                <a:spcPts val="0"/>
              </a:spcBef>
            </a:pPr>
            <a:r>
              <a:rPr lang="sv-SE" sz="2000" dirty="0"/>
              <a:t>Namn Förnamn</a:t>
            </a:r>
          </a:p>
          <a:p>
            <a:pPr>
              <a:spcBef>
                <a:spcPts val="0"/>
              </a:spcBef>
            </a:pPr>
            <a:r>
              <a:rPr lang="sv-SE" sz="2000" dirty="0" err="1"/>
              <a:t>namn.fornamn@foretag.se</a:t>
            </a:r>
            <a:endParaRPr lang="sv-SE" sz="2000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0FB83143-8013-1ECC-7AB9-A86A1721372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90105" y="1043"/>
            <a:ext cx="1501895" cy="1815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5767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ell_punktlis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>
            <a:extLst>
              <a:ext uri="{FF2B5EF4-FFF2-40B4-BE49-F238E27FC236}">
                <a16:creationId xmlns:a16="http://schemas.microsoft.com/office/drawing/2014/main" id="{BBBBA3BD-9F63-F37E-14A7-E65407FE68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90105" y="1043"/>
            <a:ext cx="1501895" cy="1815980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D4104E87-3AF9-C01D-C7F4-BD1C4DAD586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787" y="5013430"/>
            <a:ext cx="4533900" cy="184457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0CDD9E91-F2C7-6C8C-0AE9-728A296ECD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t" anchorCtr="0"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F6553DB-62FB-65DB-80DD-B2320FF63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586" y="1817022"/>
            <a:ext cx="5118100" cy="4351338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3CC04F58-6A76-67D4-11CC-865F962571A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108028" y="1817022"/>
            <a:ext cx="5118100" cy="4351338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cxnSp>
        <p:nvCxnSpPr>
          <p:cNvPr id="11" name="Rak 10">
            <a:extLst>
              <a:ext uri="{FF2B5EF4-FFF2-40B4-BE49-F238E27FC236}">
                <a16:creationId xmlns:a16="http://schemas.microsoft.com/office/drawing/2014/main" id="{C70B733E-AD67-1584-AC93-693DFC3A2241}"/>
              </a:ext>
            </a:extLst>
          </p:cNvPr>
          <p:cNvCxnSpPr>
            <a:cxnSpLocks/>
          </p:cNvCxnSpPr>
          <p:nvPr userDrawn="1"/>
        </p:nvCxnSpPr>
        <p:spPr>
          <a:xfrm>
            <a:off x="720969" y="1131277"/>
            <a:ext cx="10505159" cy="0"/>
          </a:xfrm>
          <a:prstGeom prst="line">
            <a:avLst/>
          </a:prstGeom>
          <a:ln w="19050">
            <a:solidFill>
              <a:srgbClr val="00A1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74808FA7-FE55-1719-A320-B65887C585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09624" y="6407151"/>
            <a:ext cx="3432498" cy="201993"/>
          </a:xfrm>
          <a:solidFill>
            <a:srgbClr val="00A1AA"/>
          </a:solidFill>
        </p:spPr>
        <p:txBody>
          <a:bodyPr tIns="72000" rIns="36000" anchor="ctr" anchorCtr="0">
            <a:noAutofit/>
          </a:bodyPr>
          <a:lstStyle>
            <a:lvl1pPr marL="0" indent="0">
              <a:buFontTx/>
              <a:buNone/>
              <a:defRPr sz="10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0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0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4931240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ell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CDD9E91-F2C7-6C8C-0AE9-728A296ECD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t" anchorCtr="0"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4" name="Platshållare för tabell 13">
            <a:extLst>
              <a:ext uri="{FF2B5EF4-FFF2-40B4-BE49-F238E27FC236}">
                <a16:creationId xmlns:a16="http://schemas.microsoft.com/office/drawing/2014/main" id="{92D0884F-9497-513D-38DA-A40C2F04A3C3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720725" y="1871663"/>
            <a:ext cx="10396538" cy="3074987"/>
          </a:xfrm>
        </p:spPr>
        <p:txBody>
          <a:bodyPr/>
          <a:lstStyle/>
          <a:p>
            <a:r>
              <a:rPr lang="sv-SE"/>
              <a:t>Klicka på ikonen för att lägga till en tabell</a:t>
            </a:r>
            <a:endParaRPr lang="sv-SE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4A189802-FE52-EC24-2B55-C560F25889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90105" y="1043"/>
            <a:ext cx="1501895" cy="1815980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D85AC84C-F96B-6F0C-68BD-A057D9A13B7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787" y="5013430"/>
            <a:ext cx="4533900" cy="1844570"/>
          </a:xfrm>
          <a:prstGeom prst="rect">
            <a:avLst/>
          </a:prstGeom>
        </p:spPr>
      </p:pic>
      <p:cxnSp>
        <p:nvCxnSpPr>
          <p:cNvPr id="6" name="Rak 5">
            <a:extLst>
              <a:ext uri="{FF2B5EF4-FFF2-40B4-BE49-F238E27FC236}">
                <a16:creationId xmlns:a16="http://schemas.microsoft.com/office/drawing/2014/main" id="{04053E65-8D32-51C6-833F-128CFB9DFEBC}"/>
              </a:ext>
            </a:extLst>
          </p:cNvPr>
          <p:cNvCxnSpPr>
            <a:cxnSpLocks/>
          </p:cNvCxnSpPr>
          <p:nvPr userDrawn="1"/>
        </p:nvCxnSpPr>
        <p:spPr>
          <a:xfrm>
            <a:off x="720969" y="1131277"/>
            <a:ext cx="10505159" cy="0"/>
          </a:xfrm>
          <a:prstGeom prst="line">
            <a:avLst/>
          </a:prstGeom>
          <a:ln w="19050">
            <a:solidFill>
              <a:srgbClr val="00A1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622ED4A7-B573-714B-C5D1-7667599B336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09624" y="6407151"/>
            <a:ext cx="3432498" cy="201993"/>
          </a:xfrm>
          <a:solidFill>
            <a:srgbClr val="00A1AA"/>
          </a:solidFill>
        </p:spPr>
        <p:txBody>
          <a:bodyPr tIns="72000" rIns="36000" anchor="ctr" anchorCtr="0">
            <a:noAutofit/>
          </a:bodyPr>
          <a:lstStyle>
            <a:lvl1pPr marL="0" indent="0">
              <a:buFontTx/>
              <a:buNone/>
              <a:defRPr sz="10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0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0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4594505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ell_bild_ver2_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C111D1B1-E3C6-AD1D-5889-D5538F176243}"/>
              </a:ext>
            </a:extLst>
          </p:cNvPr>
          <p:cNvSpPr/>
          <p:nvPr userDrawn="1"/>
        </p:nvSpPr>
        <p:spPr>
          <a:xfrm>
            <a:off x="7859330" y="322155"/>
            <a:ext cx="3960000" cy="3960000"/>
          </a:xfrm>
          <a:prstGeom prst="rect">
            <a:avLst/>
          </a:prstGeom>
          <a:solidFill>
            <a:srgbClr val="A4D8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8A73186-FC59-7909-1E2C-447691E107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8516" y="626020"/>
            <a:ext cx="5765800" cy="1325563"/>
          </a:xfrm>
        </p:spPr>
        <p:txBody>
          <a:bodyPr anchor="t" anchorCtr="0"/>
          <a:lstStyle>
            <a:lvl1pPr>
              <a:defRPr sz="3000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96C0185-FB16-31C8-9DE4-1678F8FFF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692" y="1812925"/>
            <a:ext cx="5118100" cy="4351338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4C2FFB19-5838-DEFD-7B21-0E560B947BF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45250" y="620196"/>
            <a:ext cx="5075025" cy="5283200"/>
          </a:xfrm>
          <a:solidFill>
            <a:schemeClr val="bg2">
              <a:lumMod val="90000"/>
            </a:schemeClr>
          </a:solidFill>
        </p:spPr>
        <p:txBody>
          <a:bodyPr anchor="t" anchorCtr="0">
            <a:noAutofit/>
          </a:bodyPr>
          <a:lstStyle>
            <a:lvl1pPr marL="0" indent="0" algn="ctr">
              <a:buFontTx/>
              <a:buNone/>
              <a:defRPr sz="10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E7E1D7EF-505B-6573-B9FC-35FAD2E024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787" y="5013430"/>
            <a:ext cx="4533900" cy="1844570"/>
          </a:xfrm>
          <a:prstGeom prst="rect">
            <a:avLst/>
          </a:prstGeom>
        </p:spPr>
      </p:pic>
      <p:sp>
        <p:nvSpPr>
          <p:cNvPr id="11" name="Platshållare för text 6">
            <a:extLst>
              <a:ext uri="{FF2B5EF4-FFF2-40B4-BE49-F238E27FC236}">
                <a16:creationId xmlns:a16="http://schemas.microsoft.com/office/drawing/2014/main" id="{1B8E6DFA-38FF-876B-644C-618BADCE46D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09624" y="6407151"/>
            <a:ext cx="3432498" cy="201993"/>
          </a:xfrm>
          <a:solidFill>
            <a:srgbClr val="00A1AA"/>
          </a:solidFill>
        </p:spPr>
        <p:txBody>
          <a:bodyPr tIns="72000" rIns="36000" anchor="ctr" anchorCtr="0">
            <a:noAutofit/>
          </a:bodyPr>
          <a:lstStyle>
            <a:lvl1pPr marL="0" indent="0">
              <a:buFontTx/>
              <a:buNone/>
              <a:defRPr sz="10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0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0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6720703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ell_bildver3_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29ADB1CB-8847-3FF8-CF44-3724BFDB5DC1}"/>
              </a:ext>
            </a:extLst>
          </p:cNvPr>
          <p:cNvSpPr/>
          <p:nvPr userDrawn="1"/>
        </p:nvSpPr>
        <p:spPr>
          <a:xfrm>
            <a:off x="7861954" y="2241971"/>
            <a:ext cx="3960000" cy="3960000"/>
          </a:xfrm>
          <a:prstGeom prst="rect">
            <a:avLst/>
          </a:prstGeom>
          <a:solidFill>
            <a:srgbClr val="A4D8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8A73186-FC59-7909-1E2C-447691E107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8516" y="626020"/>
            <a:ext cx="5765800" cy="1325563"/>
          </a:xfrm>
        </p:spPr>
        <p:txBody>
          <a:bodyPr anchor="t" anchorCtr="0"/>
          <a:lstStyle>
            <a:lvl1pPr>
              <a:defRPr sz="3000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96C0185-FB16-31C8-9DE4-1678F8FFF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692" y="1812925"/>
            <a:ext cx="5118100" cy="4351338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4C2FFB19-5838-DEFD-7B21-0E560B947BF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45250" y="620196"/>
            <a:ext cx="5075025" cy="5283200"/>
          </a:xfrm>
          <a:solidFill>
            <a:schemeClr val="bg2">
              <a:lumMod val="90000"/>
            </a:schemeClr>
          </a:solidFill>
        </p:spPr>
        <p:txBody>
          <a:bodyPr anchor="t" anchorCtr="0">
            <a:noAutofit/>
          </a:bodyPr>
          <a:lstStyle>
            <a:lvl1pPr marL="0" indent="0" algn="ctr">
              <a:buFontTx/>
              <a:buNone/>
              <a:defRPr sz="10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9347B27-2AEB-DD60-2480-5BDA3C4ACA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787" y="5013430"/>
            <a:ext cx="4533900" cy="1844570"/>
          </a:xfrm>
          <a:prstGeom prst="rect">
            <a:avLst/>
          </a:prstGeom>
        </p:spPr>
      </p:pic>
      <p:sp>
        <p:nvSpPr>
          <p:cNvPr id="6" name="Platshållare för text 6">
            <a:extLst>
              <a:ext uri="{FF2B5EF4-FFF2-40B4-BE49-F238E27FC236}">
                <a16:creationId xmlns:a16="http://schemas.microsoft.com/office/drawing/2014/main" id="{6F90DC1B-331F-E56A-57EC-9D6286FC5AC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09624" y="6407151"/>
            <a:ext cx="3432498" cy="201993"/>
          </a:xfrm>
          <a:solidFill>
            <a:srgbClr val="00A1AA"/>
          </a:solidFill>
        </p:spPr>
        <p:txBody>
          <a:bodyPr tIns="72000" rIns="36000" anchor="ctr" anchorCtr="0">
            <a:noAutofit/>
          </a:bodyPr>
          <a:lstStyle>
            <a:lvl1pPr marL="0" indent="0">
              <a:buFontTx/>
              <a:buNone/>
              <a:defRPr sz="10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0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0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8273520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ell_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CDD9E91-F2C7-6C8C-0AE9-728A296ECD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t" anchorCtr="0"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1" name="Platshållare för diagram 10">
            <a:extLst>
              <a:ext uri="{FF2B5EF4-FFF2-40B4-BE49-F238E27FC236}">
                <a16:creationId xmlns:a16="http://schemas.microsoft.com/office/drawing/2014/main" id="{6DE5C4E8-5DB1-CA6D-F9DC-1630381B0050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605653" y="1800248"/>
            <a:ext cx="4257509" cy="2852738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  <a:endParaRPr lang="sv-SE" dirty="0"/>
          </a:p>
        </p:txBody>
      </p:sp>
      <p:sp>
        <p:nvSpPr>
          <p:cNvPr id="13" name="Platshållare för diagram 12">
            <a:extLst>
              <a:ext uri="{FF2B5EF4-FFF2-40B4-BE49-F238E27FC236}">
                <a16:creationId xmlns:a16="http://schemas.microsoft.com/office/drawing/2014/main" id="{5FB2747E-95C8-B808-304D-F3426CD49AA6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6165141" y="1800540"/>
            <a:ext cx="4411663" cy="2794000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  <a:endParaRPr lang="sv-SE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21092659-55BC-5628-8C3D-62DF98342F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90105" y="1043"/>
            <a:ext cx="1501895" cy="1815980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8E176EB0-3C32-3E71-B105-EEA19174FC1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787" y="5013430"/>
            <a:ext cx="4533900" cy="1844570"/>
          </a:xfrm>
          <a:prstGeom prst="rect">
            <a:avLst/>
          </a:prstGeom>
        </p:spPr>
      </p:pic>
      <p:cxnSp>
        <p:nvCxnSpPr>
          <p:cNvPr id="5" name="Rak 4">
            <a:extLst>
              <a:ext uri="{FF2B5EF4-FFF2-40B4-BE49-F238E27FC236}">
                <a16:creationId xmlns:a16="http://schemas.microsoft.com/office/drawing/2014/main" id="{A96D5197-0FF0-C144-FCA1-DB70C437E1EB}"/>
              </a:ext>
            </a:extLst>
          </p:cNvPr>
          <p:cNvCxnSpPr>
            <a:cxnSpLocks/>
          </p:cNvCxnSpPr>
          <p:nvPr userDrawn="1"/>
        </p:nvCxnSpPr>
        <p:spPr>
          <a:xfrm>
            <a:off x="720969" y="1131277"/>
            <a:ext cx="10505159" cy="0"/>
          </a:xfrm>
          <a:prstGeom prst="line">
            <a:avLst/>
          </a:prstGeom>
          <a:ln w="19050">
            <a:solidFill>
              <a:srgbClr val="00A1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9100D522-F244-6C79-51B6-DCCD02FBE51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09624" y="6407151"/>
            <a:ext cx="3432498" cy="201993"/>
          </a:xfrm>
          <a:solidFill>
            <a:srgbClr val="00A1AA"/>
          </a:solidFill>
        </p:spPr>
        <p:txBody>
          <a:bodyPr tIns="72000" rIns="36000" anchor="ctr" anchorCtr="0">
            <a:noAutofit/>
          </a:bodyPr>
          <a:lstStyle>
            <a:lvl1pPr marL="0" indent="0">
              <a:buFontTx/>
              <a:buNone/>
              <a:defRPr sz="10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0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0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2147979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1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ell_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CDD9E91-F2C7-6C8C-0AE9-728A296ECD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t" anchorCtr="0"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tabell 3">
            <a:extLst>
              <a:ext uri="{FF2B5EF4-FFF2-40B4-BE49-F238E27FC236}">
                <a16:creationId xmlns:a16="http://schemas.microsoft.com/office/drawing/2014/main" id="{3AA35E25-0372-F4A2-32BF-610BB7CA15FE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601438" y="1759675"/>
            <a:ext cx="8004175" cy="3149600"/>
          </a:xfrm>
        </p:spPr>
        <p:txBody>
          <a:bodyPr/>
          <a:lstStyle/>
          <a:p>
            <a:r>
              <a:rPr lang="sv-SE"/>
              <a:t>Klicka på ikonen för att lägga till en tabell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156E1B46-50E8-7318-F385-6FE12EDA9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90105" y="1043"/>
            <a:ext cx="1501895" cy="1815980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0D52D83B-AD80-9370-E506-19C7A77D829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787" y="5013430"/>
            <a:ext cx="4533900" cy="1844570"/>
          </a:xfrm>
          <a:prstGeom prst="rect">
            <a:avLst/>
          </a:prstGeom>
        </p:spPr>
      </p:pic>
      <p:cxnSp>
        <p:nvCxnSpPr>
          <p:cNvPr id="6" name="Rak 5">
            <a:extLst>
              <a:ext uri="{FF2B5EF4-FFF2-40B4-BE49-F238E27FC236}">
                <a16:creationId xmlns:a16="http://schemas.microsoft.com/office/drawing/2014/main" id="{7821172E-CA28-11FC-B473-717F6913F17D}"/>
              </a:ext>
            </a:extLst>
          </p:cNvPr>
          <p:cNvCxnSpPr>
            <a:cxnSpLocks/>
          </p:cNvCxnSpPr>
          <p:nvPr userDrawn="1"/>
        </p:nvCxnSpPr>
        <p:spPr>
          <a:xfrm>
            <a:off x="720969" y="1131277"/>
            <a:ext cx="10505159" cy="0"/>
          </a:xfrm>
          <a:prstGeom prst="line">
            <a:avLst/>
          </a:prstGeom>
          <a:ln w="19050">
            <a:solidFill>
              <a:srgbClr val="00A1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latshållare för text 6">
            <a:extLst>
              <a:ext uri="{FF2B5EF4-FFF2-40B4-BE49-F238E27FC236}">
                <a16:creationId xmlns:a16="http://schemas.microsoft.com/office/drawing/2014/main" id="{F72BB7D0-E073-9D8D-E4C9-A49C24B3AD4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09624" y="6407151"/>
            <a:ext cx="3432498" cy="201993"/>
          </a:xfrm>
          <a:solidFill>
            <a:srgbClr val="00A1AA"/>
          </a:solidFill>
        </p:spPr>
        <p:txBody>
          <a:bodyPr tIns="72000" rIns="36000" anchor="ctr" anchorCtr="0">
            <a:noAutofit/>
          </a:bodyPr>
          <a:lstStyle>
            <a:lvl1pPr marL="0" indent="0">
              <a:buFontTx/>
              <a:buNone/>
              <a:defRPr sz="10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0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0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314668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ell_färga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0323E3AC-3CA5-FD28-B656-45F78F312E6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ubrik 1">
            <a:extLst>
              <a:ext uri="{FF2B5EF4-FFF2-40B4-BE49-F238E27FC236}">
                <a16:creationId xmlns:a16="http://schemas.microsoft.com/office/drawing/2014/main" id="{D2AABBAB-5904-2AB2-D67B-2653ABE7B5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1812" y="596900"/>
            <a:ext cx="11165535" cy="1325563"/>
          </a:xfrm>
        </p:spPr>
        <p:txBody>
          <a:bodyPr anchor="t" anchorCtr="0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2" name="Platshållare för text 4">
            <a:extLst>
              <a:ext uri="{FF2B5EF4-FFF2-40B4-BE49-F238E27FC236}">
                <a16:creationId xmlns:a16="http://schemas.microsoft.com/office/drawing/2014/main" id="{8E60B77C-A5A8-B867-7D57-17328BDD804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8483" y="5917472"/>
            <a:ext cx="440421" cy="687175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cxnSp>
        <p:nvCxnSpPr>
          <p:cNvPr id="3" name="Rak 2">
            <a:extLst>
              <a:ext uri="{FF2B5EF4-FFF2-40B4-BE49-F238E27FC236}">
                <a16:creationId xmlns:a16="http://schemas.microsoft.com/office/drawing/2014/main" id="{1F783792-B44E-8EFB-A472-125C55D9F3E2}"/>
              </a:ext>
            </a:extLst>
          </p:cNvPr>
          <p:cNvCxnSpPr/>
          <p:nvPr userDrawn="1"/>
        </p:nvCxnSpPr>
        <p:spPr>
          <a:xfrm>
            <a:off x="720969" y="1131277"/>
            <a:ext cx="1007598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latshållare för text 6">
            <a:extLst>
              <a:ext uri="{FF2B5EF4-FFF2-40B4-BE49-F238E27FC236}">
                <a16:creationId xmlns:a16="http://schemas.microsoft.com/office/drawing/2014/main" id="{2AEEC770-E294-B6AD-7C94-C89C1001707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09624" y="6407151"/>
            <a:ext cx="3432498" cy="201993"/>
          </a:xfrm>
          <a:solidFill>
            <a:srgbClr val="00A1AA"/>
          </a:solidFill>
        </p:spPr>
        <p:txBody>
          <a:bodyPr tIns="72000" rIns="36000" anchor="ctr" anchorCtr="0">
            <a:noAutofit/>
          </a:bodyPr>
          <a:lstStyle>
            <a:lvl1pPr marL="0" indent="0">
              <a:buFontTx/>
              <a:buNone/>
              <a:defRPr sz="10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0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0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4688554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ell_avsnittsdelare_tonpla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D8E7A50D-E33C-2386-FC56-3963A56F5B6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5824"/>
            <a:ext cx="12192000" cy="6858000"/>
          </a:xfrm>
          <a:solidFill>
            <a:srgbClr val="00A1AA">
              <a:alpha val="80000"/>
            </a:srgb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7" name="Rubrik 1">
            <a:extLst>
              <a:ext uri="{FF2B5EF4-FFF2-40B4-BE49-F238E27FC236}">
                <a16:creationId xmlns:a16="http://schemas.microsoft.com/office/drawing/2014/main" id="{D2AABBAB-5904-2AB2-D67B-2653ABE7B5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8904" y="2699437"/>
            <a:ext cx="10979863" cy="1403788"/>
          </a:xfrm>
        </p:spPr>
        <p:txBody>
          <a:bodyPr anchor="t" anchorCtr="0"/>
          <a:lstStyle>
            <a:lvl1pPr algn="ctr">
              <a:defRPr sz="3000" b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88FABCCB-A2AE-0444-BCCF-576C0D91F27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63824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Montera bilden, högerklicka och lägg längst bak för transparant platta</a:t>
            </a:r>
          </a:p>
        </p:txBody>
      </p:sp>
      <p:sp>
        <p:nvSpPr>
          <p:cNvPr id="8" name="Platshållare för text 4">
            <a:extLst>
              <a:ext uri="{FF2B5EF4-FFF2-40B4-BE49-F238E27FC236}">
                <a16:creationId xmlns:a16="http://schemas.microsoft.com/office/drawing/2014/main" id="{C1F6203D-A46F-1F18-3BCE-C2796B2656F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8483" y="5917472"/>
            <a:ext cx="440421" cy="687175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10533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E6E0">
            <a:alpha val="5967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1F89B14-211D-7F37-AFAE-BA63BA27D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438" y="62316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7EB650A-1293-7417-82B2-8E2B313D4D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6999" y="188349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6BAF26AE-FB9B-9B46-54C3-9ED5D679E176}"/>
              </a:ext>
            </a:extLst>
          </p:cNvPr>
          <p:cNvSpPr txBox="1"/>
          <p:nvPr userDrawn="1"/>
        </p:nvSpPr>
        <p:spPr>
          <a:xfrm>
            <a:off x="11729945" y="6511460"/>
            <a:ext cx="36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11C3D5E0-3B99-BD48-AF92-B6515BC9C4F7}" type="slidenum">
              <a:rPr lang="sv-SE" sz="1000" smtClean="0"/>
              <a:t>‹#›</a:t>
            </a:fld>
            <a:endParaRPr lang="sv-SE" sz="1000" dirty="0"/>
          </a:p>
        </p:txBody>
      </p:sp>
    </p:spTree>
    <p:extLst>
      <p:ext uri="{BB962C8B-B14F-4D97-AF65-F5344CB8AC3E}">
        <p14:creationId xmlns:p14="http://schemas.microsoft.com/office/powerpoint/2010/main" val="229071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77" r:id="rId3"/>
    <p:sldLayoutId id="2147483670" r:id="rId4"/>
    <p:sldLayoutId id="2147483671" r:id="rId5"/>
    <p:sldLayoutId id="2147483652" r:id="rId6"/>
    <p:sldLayoutId id="2147483673" r:id="rId7"/>
    <p:sldLayoutId id="2147483655" r:id="rId8"/>
    <p:sldLayoutId id="2147483672" r:id="rId9"/>
    <p:sldLayoutId id="2147483678" r:id="rId10"/>
    <p:sldLayoutId id="2147483675" r:id="rId11"/>
    <p:sldLayoutId id="2147483679" r:id="rId12"/>
    <p:sldLayoutId id="2147483676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744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D37A2C-5632-4A05-46B8-AD4119D92F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ATT LEDA EN STUDIECIRKEL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2F6C5B9-849C-1F5D-A1AA-5E3C38A46A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ABF – Arbetarnas Bildningsförbund 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6342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64A889-2D59-81F9-E952-4CB7C8AF8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OM STUDIEFÖRBUNDEN</a:t>
            </a:r>
          </a:p>
        </p:txBody>
      </p:sp>
      <p:sp>
        <p:nvSpPr>
          <p:cNvPr id="5" name="Platshållare för text 6">
            <a:extLst>
              <a:ext uri="{FF2B5EF4-FFF2-40B4-BE49-F238E27FC236}">
                <a16:creationId xmlns:a16="http://schemas.microsoft.com/office/drawing/2014/main" id="{B63D492D-A0AB-8455-F554-359DCBAD79B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09625" y="6396734"/>
            <a:ext cx="1560167" cy="257369"/>
          </a:xfrm>
          <a:solidFill>
            <a:srgbClr val="00A1AA"/>
          </a:solidFill>
        </p:spPr>
        <p:txBody>
          <a:bodyPr wrap="none" tIns="72000" rIns="36000" anchor="ctr" anchorCtr="0">
            <a:spAutoFit/>
          </a:bodyPr>
          <a:lstStyle>
            <a:lvl1pPr marL="0" indent="0">
              <a:buFontTx/>
              <a:buNone/>
              <a:defRPr sz="10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0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0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sv-SE" dirty="0"/>
              <a:t>ATT LEDA EN STUDIECIRKEL</a:t>
            </a:r>
          </a:p>
        </p:txBody>
      </p:sp>
      <p:pic>
        <p:nvPicPr>
          <p:cNvPr id="13" name="Platshållare för bild 12" descr="En bild som visar klädsel, Människoansikte, person, person&#10;&#10;Automatiskt genererad beskrivning">
            <a:extLst>
              <a:ext uri="{FF2B5EF4-FFF2-40B4-BE49-F238E27FC236}">
                <a16:creationId xmlns:a16="http://schemas.microsoft.com/office/drawing/2014/main" id="{94E7E270-89BF-675D-3447-3DADF7C379D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F1F91AD6-0E1F-F7BA-A527-76301EBEDD0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8516" y="1290168"/>
            <a:ext cx="51181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000" dirty="0"/>
              <a:t>Tio studieförbund i Sverige*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000" dirty="0"/>
              <a:t>Medlemskap 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000" dirty="0"/>
              <a:t>Studiecirklar kärnverksamhet 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098E762E-CFCC-04AC-69FE-97A4742CDDE0}"/>
              </a:ext>
            </a:extLst>
          </p:cNvPr>
          <p:cNvSpPr txBox="1"/>
          <p:nvPr/>
        </p:nvSpPr>
        <p:spPr>
          <a:xfrm>
            <a:off x="6824155" y="6294585"/>
            <a:ext cx="49555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200" dirty="0"/>
              <a:t>*ABF, Studiefrämjandet, Studieförbundet Vuxenskolan, NBV, Medborgarskolan, </a:t>
            </a:r>
            <a:r>
              <a:rPr lang="sv-SE" sz="1200" dirty="0" err="1"/>
              <a:t>Sensus</a:t>
            </a:r>
            <a:r>
              <a:rPr lang="sv-SE" sz="1200" dirty="0"/>
              <a:t>, Bilda, Folkuniversitetet, Kulturen och </a:t>
            </a:r>
            <a:r>
              <a:rPr lang="sv-SE" sz="1200" dirty="0" err="1"/>
              <a:t>Ibn</a:t>
            </a:r>
            <a:r>
              <a:rPr lang="sv-SE" sz="1200" dirty="0"/>
              <a:t> </a:t>
            </a:r>
            <a:r>
              <a:rPr lang="sv-SE" sz="1200" dirty="0" err="1"/>
              <a:t>Rushd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3886962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64A889-2D59-81F9-E952-4CB7C8AF8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STUDIECIRKELN</a:t>
            </a:r>
          </a:p>
        </p:txBody>
      </p:sp>
      <p:sp>
        <p:nvSpPr>
          <p:cNvPr id="5" name="Platshållare för text 6">
            <a:extLst>
              <a:ext uri="{FF2B5EF4-FFF2-40B4-BE49-F238E27FC236}">
                <a16:creationId xmlns:a16="http://schemas.microsoft.com/office/drawing/2014/main" id="{B63D492D-A0AB-8455-F554-359DCBAD79B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09625" y="6396734"/>
            <a:ext cx="1560167" cy="257369"/>
          </a:xfrm>
          <a:solidFill>
            <a:srgbClr val="00A1AA"/>
          </a:solidFill>
        </p:spPr>
        <p:txBody>
          <a:bodyPr wrap="none" tIns="72000" rIns="36000" anchor="ctr" anchorCtr="0">
            <a:spAutoFit/>
          </a:bodyPr>
          <a:lstStyle>
            <a:lvl1pPr marL="0" indent="0">
              <a:buFontTx/>
              <a:buNone/>
              <a:defRPr sz="10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0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0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sv-SE" dirty="0"/>
              <a:t>ATT LEDA EN STUDIECIRKEL</a:t>
            </a:r>
          </a:p>
        </p:txBody>
      </p:sp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F1F91AD6-0E1F-F7BA-A527-76301EBEDD0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8516" y="1293676"/>
            <a:ext cx="51181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sv-SE" sz="2000" dirty="0"/>
              <a:t>Gemensamt lärande, delaktighet </a:t>
            </a:r>
          </a:p>
          <a:p>
            <a:pPr>
              <a:lnSpc>
                <a:spcPct val="100000"/>
              </a:lnSpc>
            </a:pPr>
            <a:r>
              <a:rPr lang="sv-SE" sz="2000" dirty="0"/>
              <a:t>3-20 deltagare </a:t>
            </a:r>
          </a:p>
          <a:p>
            <a:pPr>
              <a:lnSpc>
                <a:spcPct val="100000"/>
              </a:lnSpc>
            </a:pPr>
            <a:r>
              <a:rPr lang="sv-SE" sz="2000" dirty="0"/>
              <a:t>Minst tre träffar </a:t>
            </a:r>
          </a:p>
          <a:p>
            <a:pPr>
              <a:lnSpc>
                <a:spcPct val="100000"/>
              </a:lnSpc>
            </a:pPr>
            <a:r>
              <a:rPr lang="sv-SE" sz="2000" dirty="0"/>
              <a:t>Minst nio studietimmar á 45 minuter</a:t>
            </a:r>
          </a:p>
          <a:p>
            <a:pPr>
              <a:lnSpc>
                <a:spcPct val="100000"/>
              </a:lnSpc>
            </a:pPr>
            <a:r>
              <a:rPr lang="sv-SE" sz="2000" dirty="0"/>
              <a:t>Studiehandledning  </a:t>
            </a:r>
          </a:p>
        </p:txBody>
      </p:sp>
      <p:pic>
        <p:nvPicPr>
          <p:cNvPr id="7" name="Platshållare för bild 6" descr="En bild som visar person, kontorsvaror, dator, inomhus&#10;&#10;Automatiskt genererad beskrivning">
            <a:extLst>
              <a:ext uri="{FF2B5EF4-FFF2-40B4-BE49-F238E27FC236}">
                <a16:creationId xmlns:a16="http://schemas.microsoft.com/office/drawing/2014/main" id="{C78257A7-DFE4-80B5-9D02-B0B01FE4197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6774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64A889-2D59-81F9-E952-4CB7C8AF8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CIRKELLEDAREN </a:t>
            </a:r>
          </a:p>
        </p:txBody>
      </p:sp>
      <p:sp>
        <p:nvSpPr>
          <p:cNvPr id="5" name="Platshållare för text 6">
            <a:extLst>
              <a:ext uri="{FF2B5EF4-FFF2-40B4-BE49-F238E27FC236}">
                <a16:creationId xmlns:a16="http://schemas.microsoft.com/office/drawing/2014/main" id="{B63D492D-A0AB-8455-F554-359DCBAD79B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09625" y="6396734"/>
            <a:ext cx="1560167" cy="257369"/>
          </a:xfrm>
          <a:solidFill>
            <a:srgbClr val="00A1AA"/>
          </a:solidFill>
        </p:spPr>
        <p:txBody>
          <a:bodyPr wrap="none" tIns="72000" rIns="36000" anchor="ctr" anchorCtr="0">
            <a:spAutoFit/>
          </a:bodyPr>
          <a:lstStyle>
            <a:lvl1pPr marL="0" indent="0">
              <a:buFontTx/>
              <a:buNone/>
              <a:defRPr sz="10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0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0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sv-SE" dirty="0"/>
              <a:t>ATT LEDA EN STUDIECIRKEL</a:t>
            </a:r>
          </a:p>
        </p:txBody>
      </p:sp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F1F91AD6-0E1F-F7BA-A527-76301EBEDD0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8516" y="1258170"/>
            <a:ext cx="462372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sv-SE" sz="2000" dirty="0"/>
              <a:t>Samtalsledare </a:t>
            </a:r>
          </a:p>
          <a:p>
            <a:pPr>
              <a:lnSpc>
                <a:spcPct val="100000"/>
              </a:lnSpc>
            </a:pPr>
            <a:r>
              <a:rPr lang="sv-SE" sz="2000" dirty="0"/>
              <a:t>Administrativt ansvarig </a:t>
            </a:r>
          </a:p>
          <a:p>
            <a:pPr>
              <a:lnSpc>
                <a:spcPct val="100000"/>
              </a:lnSpc>
            </a:pPr>
            <a:r>
              <a:rPr lang="sv-SE" sz="2000" dirty="0"/>
              <a:t>Cirkelledarutbildningar </a:t>
            </a:r>
          </a:p>
          <a:p>
            <a:pPr>
              <a:lnSpc>
                <a:spcPct val="100000"/>
              </a:lnSpc>
            </a:pPr>
            <a:r>
              <a:rPr lang="sv-SE" sz="2000" dirty="0"/>
              <a:t>Kontakta ditt studieförbund för att komma igång  </a:t>
            </a:r>
          </a:p>
        </p:txBody>
      </p:sp>
      <p:pic>
        <p:nvPicPr>
          <p:cNvPr id="8" name="Platshållare för bild 7" descr="En bild som visar person, Människoansikte, klädsel, vägg&#10;&#10;Automatiskt genererad beskrivning">
            <a:extLst>
              <a:ext uri="{FF2B5EF4-FFF2-40B4-BE49-F238E27FC236}">
                <a16:creationId xmlns:a16="http://schemas.microsoft.com/office/drawing/2014/main" id="{940F1C25-7AB3-5479-D399-C62CDB394D2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1434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3427CB-601F-D5EE-8EB5-AA804079B7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Tack!</a:t>
            </a:r>
          </a:p>
        </p:txBody>
      </p:sp>
      <p:sp>
        <p:nvSpPr>
          <p:cNvPr id="4" name="Underrubrik 3">
            <a:extLst>
              <a:ext uri="{FF2B5EF4-FFF2-40B4-BE49-F238E27FC236}">
                <a16:creationId xmlns:a16="http://schemas.microsoft.com/office/drawing/2014/main" id="{527FED4A-E9D3-B0A1-5C06-DABA8CA8ED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sv-SE" sz="1800" b="1" dirty="0"/>
              <a:t>Kontakt: </a:t>
            </a:r>
          </a:p>
          <a:p>
            <a:pPr>
              <a:spcBef>
                <a:spcPts val="0"/>
              </a:spcBef>
            </a:pPr>
            <a:r>
              <a:rPr lang="sv-SE" sz="1800" dirty="0"/>
              <a:t>Aida </a:t>
            </a:r>
            <a:r>
              <a:rPr lang="sv-SE" sz="1800" dirty="0" err="1"/>
              <a:t>Zekic</a:t>
            </a:r>
            <a:r>
              <a:rPr lang="sv-SE" sz="1800" dirty="0"/>
              <a:t> </a:t>
            </a:r>
          </a:p>
          <a:p>
            <a:pPr>
              <a:spcBef>
                <a:spcPts val="0"/>
              </a:spcBef>
            </a:pPr>
            <a:r>
              <a:rPr lang="sv-SE" sz="1800" dirty="0"/>
              <a:t>aida.zekic@abf.se</a:t>
            </a:r>
          </a:p>
        </p:txBody>
      </p:sp>
    </p:spTree>
    <p:extLst>
      <p:ext uri="{BB962C8B-B14F-4D97-AF65-F5344CB8AC3E}">
        <p14:creationId xmlns:p14="http://schemas.microsoft.com/office/powerpoint/2010/main" val="763527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generell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A1AA"/>
      </a:accent1>
      <a:accent2>
        <a:srgbClr val="00839E"/>
      </a:accent2>
      <a:accent3>
        <a:srgbClr val="A5A5A5"/>
      </a:accent3>
      <a:accent4>
        <a:srgbClr val="404040"/>
      </a:accent4>
      <a:accent5>
        <a:srgbClr val="5EC1D1"/>
      </a:accent5>
      <a:accent6>
        <a:srgbClr val="A3D8E3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2" id="{E779CF15-D557-424A-AA17-C79CF656AB7E}" vid="{24F3AF02-26AF-0B4C-A53D-E79741F869D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FIIN0056 PPT_mall_generell</Template>
  <TotalTime>23</TotalTime>
  <Words>94</Words>
  <Application>Microsoft Office PowerPoint</Application>
  <PresentationFormat>Bredbild</PresentationFormat>
  <Paragraphs>25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Office-tema</vt:lpstr>
      <vt:lpstr>ATT LEDA EN STUDIECIRKEL </vt:lpstr>
      <vt:lpstr>OM STUDIEFÖRBUNDEN</vt:lpstr>
      <vt:lpstr>STUDIECIRKELN</vt:lpstr>
      <vt:lpstr>CIRKELLEDAREN </vt:lpstr>
      <vt:lpstr>Tack!</vt:lpstr>
    </vt:vector>
  </TitlesOfParts>
  <Company>Finansinspektionen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 LEDA EN STUDIECIRKEL </dc:title>
  <dc:creator>Niklas Uppenberg</dc:creator>
  <cp:lastModifiedBy>Vanda Brandt</cp:lastModifiedBy>
  <cp:revision>2</cp:revision>
  <dcterms:created xsi:type="dcterms:W3CDTF">2023-05-30T14:02:47Z</dcterms:created>
  <dcterms:modified xsi:type="dcterms:W3CDTF">2023-05-31T08:47:00Z</dcterms:modified>
</cp:coreProperties>
</file>